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051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7EBBE-CDDE-E5DF-89F0-5B6D0AC65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91B27-7D24-3C1C-8C77-D9B8CD77A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4CD1B-3FA2-9FE7-80B3-9D7AE0C1E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A401A-E1D9-718F-B204-79EA8329F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17BB5-A84E-0BCF-F65D-C51563825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046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AF553-6850-6E53-9E24-5FC6EC50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30E4E-5CA2-1726-3C33-83A260F9D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F2883-0D00-7682-9969-106D084AE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55FBB-56F4-7ED0-177B-82BD17BA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4C97D-0B62-CA85-AE53-11CA6A7D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9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94F50-19C7-5811-7EEB-EED16F6EB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13C14-01C8-75B5-0D58-802CCA546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EBDC0-1753-999A-0901-6F7801089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AD02E-F7AB-FC40-EBCD-9AA91073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E74E5-EDCB-4B52-6469-61DE4C85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20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9361-8116-8804-D55A-C6C8820B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AF54B-7FBF-E09F-00EE-00B5DD5CF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5CAC85-533F-7A31-464D-AF8099C2B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4D932-EE26-9E6A-8BE4-00E685C5B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57B2E-9E3E-24FD-2539-70F4BAE2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E27DE-7EE9-0E27-413D-94F15229E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349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F120-1EB4-80E1-3602-6AAAC682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7870E-CD05-7CE6-C1EF-13EC977E7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6903C-DA93-FB6D-4779-2A104E79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69045-927E-13F1-401D-3B4FEE106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2B8AA6-CB98-CB4A-D850-3AA44A894D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293B1-1964-A35B-9205-527639EF6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B2C96-0692-BCFA-1D21-249377A5A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CA321-4F89-E480-549D-E018C4623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83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81912-8DF4-A9B3-7B32-EDEDDEF0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E82C1-1A3B-4758-C937-8019785DB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F3933-69B8-1682-AC44-21590AF9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1CE81-8B9D-0D16-C974-A451037A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32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CC108-EAFC-5925-752A-1061F18F9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1AF93D-B029-3C0F-6AEE-02C4A0E5C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716C3-1685-8E31-E014-70AB7574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16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1CFF-66FE-B70D-91FA-CC095CA2D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B40A6-8E20-C6CE-CFB2-D236D9A4A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8433B-F80D-4D8F-9005-45D589548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40BCD3-2436-D00B-6F4E-F1766898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0FA88-CB0F-10C7-CCC0-ACFBAF8C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2C3FB-528D-FC4C-C8CC-77BB40FBE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329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B548-1109-1414-171B-09879DDED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4CB942-F58B-0160-92B6-6A1D72BB6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58D83-1D79-9C04-C5B7-5CD10243C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9E8AF-37C6-0D7B-030C-D06514A6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BBDCD9-C870-7391-61A7-961EE5B83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AC1C0-0DDC-1349-C746-099E52A2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002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FC2F-A785-17E0-9853-338917D5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7EB4E4-7AE5-DA01-7ECB-2DEE860CE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6B92A-4D5D-D090-DF32-38D1DFA5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A6108-F8C5-C348-04B8-5146EE98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66928-8B1D-2691-6EF0-157736297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806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FACB26-C3D1-8F82-8F46-531E865D3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8058B-566C-78C5-29FF-0304CD8E4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3808D-1381-C9CE-DBFF-8690499D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93CA8-59D4-C272-2C0E-69E0F38F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FA3B-183F-50C3-DCBB-2B286AF5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14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DC488C-DD3B-C466-B347-A6D464D8D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74BAD-84EA-0292-70F1-F97926D86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0FAA9-38D1-5294-7CF6-953BA83BE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7A3A08-96B6-45E9-B66C-17758770981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6B4AE-7EBF-029E-E892-A5B01F894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9020-E961-4CF2-1E8B-CBC3A9826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A5922-716E-41F3-8EA5-1886C05A6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551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33FCB9-5373-2600-8F84-6E82E3657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31" y="345281"/>
            <a:ext cx="8720137" cy="616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585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640BF0-33F9-12E3-5718-A609C2D45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57" y="1148047"/>
            <a:ext cx="8914286" cy="4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3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DC19BCD-C805-FA85-7F0A-C3182F382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695325"/>
            <a:ext cx="89249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5DCFEA96-F80D-51C2-101A-3D3E311FE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1381125"/>
            <a:ext cx="8924925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DD697B5-9E56-9F51-5312-10C07DBBF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2068513"/>
            <a:ext cx="8924925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770C9A5A-73C9-AACD-622C-0D00AFCA3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2755900"/>
            <a:ext cx="89249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C636B94-35AD-7049-3307-51CC01043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3441700"/>
            <a:ext cx="8924925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C39C4EDF-FCC1-B067-85E8-F2A4CC44C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4114800"/>
            <a:ext cx="89249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6290F2A-FD68-1DBE-6C7B-8B54FFB4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4800600"/>
            <a:ext cx="8924925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7" name="Picture 9">
            <a:extLst>
              <a:ext uri="{FF2B5EF4-FFF2-40B4-BE49-F238E27FC236}">
                <a16:creationId xmlns:a16="http://schemas.microsoft.com/office/drawing/2014/main" id="{86FBC449-08A9-44A2-3AE0-C38766735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5487988"/>
            <a:ext cx="8924925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189EEC10-B9CB-BD9A-AC0A-3C2005701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7937"/>
            <a:ext cx="8924925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2059" name="Picture 11">
            <a:extLst>
              <a:ext uri="{FF2B5EF4-FFF2-40B4-BE49-F238E27FC236}">
                <a16:creationId xmlns:a16="http://schemas.microsoft.com/office/drawing/2014/main" id="{1B5CEF22-3CDD-ADF5-CC16-AAF86CD12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6175375"/>
            <a:ext cx="89249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13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4" name="AutoShape 2">
            <a:extLst>
              <a:ext uri="{FF2B5EF4-FFF2-40B4-BE49-F238E27FC236}">
                <a16:creationId xmlns:a16="http://schemas.microsoft.com/office/drawing/2014/main" id="{7838AB52-BD64-A231-80CF-F5341122E90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37677" y="-72708"/>
            <a:ext cx="8886826" cy="6350"/>
          </a:xfrm>
          <a:prstGeom prst="straightConnector1">
            <a:avLst/>
          </a:prstGeom>
          <a:noFill/>
          <a:ln w="635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75" name="AutoShape 3">
            <a:extLst>
              <a:ext uri="{FF2B5EF4-FFF2-40B4-BE49-F238E27FC236}">
                <a16:creationId xmlns:a16="http://schemas.microsoft.com/office/drawing/2014/main" id="{42A45FC1-2D6A-FAD0-4E43-60EAE50FF8E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592455"/>
            <a:ext cx="8897938" cy="23812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76" name="AutoShape 4">
            <a:extLst>
              <a:ext uri="{FF2B5EF4-FFF2-40B4-BE49-F238E27FC236}">
                <a16:creationId xmlns:a16="http://schemas.microsoft.com/office/drawing/2014/main" id="{C99DDB0B-5BCA-9CE3-A0E8-6161E9C696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1281430"/>
            <a:ext cx="8897938" cy="23813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77" name="AutoShape 5">
            <a:extLst>
              <a:ext uri="{FF2B5EF4-FFF2-40B4-BE49-F238E27FC236}">
                <a16:creationId xmlns:a16="http://schemas.microsoft.com/office/drawing/2014/main" id="{AA9B337A-AFB9-AE23-2948-1086DA8F80B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1970405"/>
            <a:ext cx="8897938" cy="23813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78" name="AutoShape 6">
            <a:extLst>
              <a:ext uri="{FF2B5EF4-FFF2-40B4-BE49-F238E27FC236}">
                <a16:creationId xmlns:a16="http://schemas.microsoft.com/office/drawing/2014/main" id="{24562471-F6DB-AECC-A5A2-615D5AEB61C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2654618"/>
            <a:ext cx="8897938" cy="23812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79" name="AutoShape 7">
            <a:extLst>
              <a:ext uri="{FF2B5EF4-FFF2-40B4-BE49-F238E27FC236}">
                <a16:creationId xmlns:a16="http://schemas.microsoft.com/office/drawing/2014/main" id="{F2C2CF0F-BD25-3D19-CAD8-1EBCAD9FCAD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3337243"/>
            <a:ext cx="8897938" cy="25400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0" name="AutoShape 8">
            <a:extLst>
              <a:ext uri="{FF2B5EF4-FFF2-40B4-BE49-F238E27FC236}">
                <a16:creationId xmlns:a16="http://schemas.microsoft.com/office/drawing/2014/main" id="{59C1BB4E-73B8-188F-8F91-BBB7711ADAF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4026218"/>
            <a:ext cx="8897938" cy="25400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1" name="AutoShape 9">
            <a:extLst>
              <a:ext uri="{FF2B5EF4-FFF2-40B4-BE49-F238E27FC236}">
                <a16:creationId xmlns:a16="http://schemas.microsoft.com/office/drawing/2014/main" id="{C9C84149-C18F-702E-20E7-CBAA70E8823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4710430"/>
            <a:ext cx="8897938" cy="25400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2" name="AutoShape 10">
            <a:extLst>
              <a:ext uri="{FF2B5EF4-FFF2-40B4-BE49-F238E27FC236}">
                <a16:creationId xmlns:a16="http://schemas.microsoft.com/office/drawing/2014/main" id="{1B6BA833-B995-53C1-BA56-F4ABF7B1887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6727" y="5399405"/>
            <a:ext cx="8897938" cy="25400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3" name="AutoShape 11">
            <a:extLst>
              <a:ext uri="{FF2B5EF4-FFF2-40B4-BE49-F238E27FC236}">
                <a16:creationId xmlns:a16="http://schemas.microsoft.com/office/drawing/2014/main" id="{2679750E-5BB7-B04F-87E0-ECCCE9F21FF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44027" y="6780530"/>
            <a:ext cx="8910638" cy="12700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4" name="AutoShape 12">
            <a:extLst>
              <a:ext uri="{FF2B5EF4-FFF2-40B4-BE49-F238E27FC236}">
                <a16:creationId xmlns:a16="http://schemas.microsoft.com/office/drawing/2014/main" id="{62D9F5B6-AC24-7543-926D-ECDAA60E9F8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44027" y="6097905"/>
            <a:ext cx="8910638" cy="12700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5" name="AutoShape 13">
            <a:extLst>
              <a:ext uri="{FF2B5EF4-FFF2-40B4-BE49-F238E27FC236}">
                <a16:creationId xmlns:a16="http://schemas.microsoft.com/office/drawing/2014/main" id="{51D801EA-6DF3-3B81-3949-93CC07BAF96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885440" y="-306070"/>
            <a:ext cx="6350" cy="7323138"/>
          </a:xfrm>
          <a:prstGeom prst="straightConnector1">
            <a:avLst/>
          </a:prstGeom>
          <a:noFill/>
          <a:ln w="6350" algn="ctr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6" name="AutoShape 14">
            <a:extLst>
              <a:ext uri="{FF2B5EF4-FFF2-40B4-BE49-F238E27FC236}">
                <a16:creationId xmlns:a16="http://schemas.microsoft.com/office/drawing/2014/main" id="{4439627B-6746-1B10-F26F-81F78866C1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-72708"/>
            <a:ext cx="41275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7" name="AutoShape 15">
            <a:extLst>
              <a:ext uri="{FF2B5EF4-FFF2-40B4-BE49-F238E27FC236}">
                <a16:creationId xmlns:a16="http://schemas.microsoft.com/office/drawing/2014/main" id="{D6727AA6-6CFC-B9BA-51A3-F4AAC421EC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614680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8" name="AutoShape 16">
            <a:extLst>
              <a:ext uri="{FF2B5EF4-FFF2-40B4-BE49-F238E27FC236}">
                <a16:creationId xmlns:a16="http://schemas.microsoft.com/office/drawing/2014/main" id="{EE7591C7-352A-3897-A48E-695DDE772D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1302068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89" name="AutoShape 17">
            <a:extLst>
              <a:ext uri="{FF2B5EF4-FFF2-40B4-BE49-F238E27FC236}">
                <a16:creationId xmlns:a16="http://schemas.microsoft.com/office/drawing/2014/main" id="{23A60FCE-C36F-1059-1999-2B6A30E077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1987868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0" name="AutoShape 18">
            <a:extLst>
              <a:ext uri="{FF2B5EF4-FFF2-40B4-BE49-F238E27FC236}">
                <a16:creationId xmlns:a16="http://schemas.microsoft.com/office/drawing/2014/main" id="{2BAA33E8-278E-3E1B-2BCA-5661C068F0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2675255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1" name="AutoShape 19">
            <a:extLst>
              <a:ext uri="{FF2B5EF4-FFF2-40B4-BE49-F238E27FC236}">
                <a16:creationId xmlns:a16="http://schemas.microsoft.com/office/drawing/2014/main" id="{FA15B972-2573-4584-25D1-BD86123DFA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3361055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2" name="AutoShape 20">
            <a:extLst>
              <a:ext uri="{FF2B5EF4-FFF2-40B4-BE49-F238E27FC236}">
                <a16:creationId xmlns:a16="http://schemas.microsoft.com/office/drawing/2014/main" id="{02329038-C02A-53A8-E9F9-912B1F7217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4048443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3" name="AutoShape 21">
            <a:extLst>
              <a:ext uri="{FF2B5EF4-FFF2-40B4-BE49-F238E27FC236}">
                <a16:creationId xmlns:a16="http://schemas.microsoft.com/office/drawing/2014/main" id="{D74D5D0C-F759-27DC-8277-19F1CE149B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4735830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4" name="AutoShape 22">
            <a:extLst>
              <a:ext uri="{FF2B5EF4-FFF2-40B4-BE49-F238E27FC236}">
                <a16:creationId xmlns:a16="http://schemas.microsoft.com/office/drawing/2014/main" id="{449335C8-0D76-ECA0-2462-CF016B65C0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5421630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5" name="AutoShape 23">
            <a:extLst>
              <a:ext uri="{FF2B5EF4-FFF2-40B4-BE49-F238E27FC236}">
                <a16:creationId xmlns:a16="http://schemas.microsoft.com/office/drawing/2014/main" id="{53778E3F-C608-366E-E848-FDD7C63679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6109018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6" name="AutoShape 24">
            <a:extLst>
              <a:ext uri="{FF2B5EF4-FFF2-40B4-BE49-F238E27FC236}">
                <a16:creationId xmlns:a16="http://schemas.microsoft.com/office/drawing/2014/main" id="{F7AE3FA0-DC11-97CD-133E-B60E87D63C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8915" y="6791643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7" name="AutoShape 25">
            <a:extLst>
              <a:ext uri="{FF2B5EF4-FFF2-40B4-BE49-F238E27FC236}">
                <a16:creationId xmlns:a16="http://schemas.microsoft.com/office/drawing/2014/main" id="{07306B61-80FC-C8C4-907D-69F7CA4DA4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-77470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8" name="AutoShape 26">
            <a:extLst>
              <a:ext uri="{FF2B5EF4-FFF2-40B4-BE49-F238E27FC236}">
                <a16:creationId xmlns:a16="http://schemas.microsoft.com/office/drawing/2014/main" id="{1F3AE110-B32C-6EF7-B79D-7E7165FC73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592455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099" name="AutoShape 27">
            <a:extLst>
              <a:ext uri="{FF2B5EF4-FFF2-40B4-BE49-F238E27FC236}">
                <a16:creationId xmlns:a16="http://schemas.microsoft.com/office/drawing/2014/main" id="{50296039-A5D7-1B6B-D3E5-9896B78B31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1278255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0" name="AutoShape 28">
            <a:extLst>
              <a:ext uri="{FF2B5EF4-FFF2-40B4-BE49-F238E27FC236}">
                <a16:creationId xmlns:a16="http://schemas.microsoft.com/office/drawing/2014/main" id="{CDB3B4DD-C611-81CA-A78A-F6EE2862D1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1965643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1" name="AutoShape 29">
            <a:extLst>
              <a:ext uri="{FF2B5EF4-FFF2-40B4-BE49-F238E27FC236}">
                <a16:creationId xmlns:a16="http://schemas.microsoft.com/office/drawing/2014/main" id="{EEDDD70B-5229-3576-2044-4B68345118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2651443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2" name="AutoShape 30">
            <a:extLst>
              <a:ext uri="{FF2B5EF4-FFF2-40B4-BE49-F238E27FC236}">
                <a16:creationId xmlns:a16="http://schemas.microsoft.com/office/drawing/2014/main" id="{42217285-E112-8755-F4D6-C5087382C6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3338830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3" name="AutoShape 31">
            <a:extLst>
              <a:ext uri="{FF2B5EF4-FFF2-40B4-BE49-F238E27FC236}">
                <a16:creationId xmlns:a16="http://schemas.microsoft.com/office/drawing/2014/main" id="{3FA3475D-AA42-4553-8BF5-10EA4CB09E7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4026218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4" name="AutoShape 32">
            <a:extLst>
              <a:ext uri="{FF2B5EF4-FFF2-40B4-BE49-F238E27FC236}">
                <a16:creationId xmlns:a16="http://schemas.microsoft.com/office/drawing/2014/main" id="{553884E0-629C-13DF-7916-F38576AA6C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4712018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5" name="AutoShape 33">
            <a:extLst>
              <a:ext uri="{FF2B5EF4-FFF2-40B4-BE49-F238E27FC236}">
                <a16:creationId xmlns:a16="http://schemas.microsoft.com/office/drawing/2014/main" id="{DBC822FE-FE36-CC90-7D3D-36A73ED7D51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5399405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6" name="AutoShape 34">
            <a:extLst>
              <a:ext uri="{FF2B5EF4-FFF2-40B4-BE49-F238E27FC236}">
                <a16:creationId xmlns:a16="http://schemas.microsoft.com/office/drawing/2014/main" id="{29641E90-D15D-E11A-A8F5-EA38DD9142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6094730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7" name="AutoShape 35">
            <a:extLst>
              <a:ext uri="{FF2B5EF4-FFF2-40B4-BE49-F238E27FC236}">
                <a16:creationId xmlns:a16="http://schemas.microsoft.com/office/drawing/2014/main" id="{07CDA954-7576-A9F9-812C-E7B4F19574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60990" y="6772593"/>
            <a:ext cx="412750" cy="0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8" name="AutoShape 36">
            <a:extLst>
              <a:ext uri="{FF2B5EF4-FFF2-40B4-BE49-F238E27FC236}">
                <a16:creationId xmlns:a16="http://schemas.microsoft.com/office/drawing/2014/main" id="{22912084-7026-207E-8771-B4490546386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82265" y="-474345"/>
            <a:ext cx="1587" cy="257175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  <p:cxnSp>
        <p:nvCxnSpPr>
          <p:cNvPr id="3109" name="AutoShape 37">
            <a:extLst>
              <a:ext uri="{FF2B5EF4-FFF2-40B4-BE49-F238E27FC236}">
                <a16:creationId xmlns:a16="http://schemas.microsoft.com/office/drawing/2014/main" id="{B3364A89-2B96-CECE-5640-4EC69BA8F4F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90202" y="6882130"/>
            <a:ext cx="1588" cy="249238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0202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58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Sebastian Tejeda</dc:creator>
  <cp:lastModifiedBy>Sebastian Tejeda</cp:lastModifiedBy>
  <cp:revision>1</cp:revision>
  <dcterms:created xsi:type="dcterms:W3CDTF">2026-09-15T16:56:34Z</dcterms:created>
  <dcterms:modified xsi:type="dcterms:W3CDTF">2026-09-15T16:58:44Z</dcterms:modified>
</cp:coreProperties>
</file>